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25572FFE-D9B1-92B9-2263-E8629A3A0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98343923-CF93-5C11-F818-21984AC4F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CADB0942-95B6-6D00-19EA-4009A7D2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89AE-8CB8-4F92-8B13-19829A9BE43A}" type="datetimeFigureOut">
              <a:rPr lang="tr-TR" smtClean="0"/>
              <a:t>22.12.2023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C8675F98-30A1-9ED8-73EB-9F845410C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A665AA09-834B-28DE-8133-8BBCE64BF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632-FE86-4B0F-AB85-0F52F5E69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065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5AC331C-85AC-FD6A-CF16-EFF19A5D4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780D67E3-EE0D-FB5A-6D3B-72E354BAA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7698F85B-667A-D50F-A98C-B47D8650E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89AE-8CB8-4F92-8B13-19829A9BE43A}" type="datetimeFigureOut">
              <a:rPr lang="tr-TR" smtClean="0"/>
              <a:t>22.12.2023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779C0670-AF4E-483A-3E89-6B9E8C86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C7CDE8A1-F863-5A0A-FA90-C2ABF57D3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632-FE86-4B0F-AB85-0F52F5E69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393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="" xmlns:a16="http://schemas.microsoft.com/office/drawing/2014/main" id="{4DBB77BF-32CC-EBB6-40C6-A753E405F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C458CFBB-45CE-C327-6230-D400D0543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75B5BA11-B8F7-329E-72F8-2D559F5B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89AE-8CB8-4F92-8B13-19829A9BE43A}" type="datetimeFigureOut">
              <a:rPr lang="tr-TR" smtClean="0"/>
              <a:t>22.12.2023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226A0F83-4A33-FBC3-85B3-B47EB6446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B4DEF383-9B82-FC1B-3164-36040F500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632-FE86-4B0F-AB85-0F52F5E69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412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2618ACA1-1379-9CB6-F307-0EF2AACE5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46FF11CE-4D0C-DF09-519E-D9E48793C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AFC39ABF-1E71-85F6-9234-ABE2754BD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89AE-8CB8-4F92-8B13-19829A9BE43A}" type="datetimeFigureOut">
              <a:rPr lang="tr-TR" smtClean="0"/>
              <a:t>22.12.2023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752EC5EA-1664-1578-85ED-DC439BD1B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64B045CC-42CA-83B1-D958-3CC511BA3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632-FE86-4B0F-AB85-0F52F5E69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0611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9BE3945D-4768-7D9D-0B29-42CE9C14C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BFAD0B44-7B4B-FCE8-457D-5E942F2DE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F0DE338B-9429-A697-14B9-A04C68A0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89AE-8CB8-4F92-8B13-19829A9BE43A}" type="datetimeFigureOut">
              <a:rPr lang="tr-TR" smtClean="0"/>
              <a:t>22.12.2023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A73C5A9F-3182-B20E-AF8B-3CEAA49B7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C2F0E66E-188F-0A30-0594-1EF0B25FC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632-FE86-4B0F-AB85-0F52F5E69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809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9BC202C0-DEA5-C159-6EC9-B3F0E22E9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A0BFE8D8-9106-1E9F-8A38-3F042762F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F51B31C1-7DD9-3CF4-5CA1-B1B26F69C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AFE6C7CA-F174-C914-067A-91CA0713B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89AE-8CB8-4F92-8B13-19829A9BE43A}" type="datetimeFigureOut">
              <a:rPr lang="tr-TR" smtClean="0"/>
              <a:t>22.12.2023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4C68CDDA-345F-B67B-DA1A-F99680A15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6CBC68E0-9843-F54B-F308-58316F440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632-FE86-4B0F-AB85-0F52F5E69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864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290A1323-8875-C375-1A59-CECE41382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9158B0EC-977A-AF0F-AA2C-CF22656AA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DE523541-3C40-B3DD-6D57-3CA6FAB77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="" xmlns:a16="http://schemas.microsoft.com/office/drawing/2014/main" id="{90E7063E-9367-CF7E-B8C9-FD737FF6CB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="" xmlns:a16="http://schemas.microsoft.com/office/drawing/2014/main" id="{8E4C03F3-605B-604A-4E98-3473B15BC6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="" xmlns:a16="http://schemas.microsoft.com/office/drawing/2014/main" id="{49E40442-18BF-CB6E-6B70-B794622F6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89AE-8CB8-4F92-8B13-19829A9BE43A}" type="datetimeFigureOut">
              <a:rPr lang="tr-TR" smtClean="0"/>
              <a:t>22.12.2023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="" xmlns:a16="http://schemas.microsoft.com/office/drawing/2014/main" id="{5D494422-0C6D-69E5-2847-CBCE5E2B4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B05E7561-BB0C-A4DB-E575-7819570B3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632-FE86-4B0F-AB85-0F52F5E69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530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231E7189-7BF3-116D-3F0E-9EAD83062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="" xmlns:a16="http://schemas.microsoft.com/office/drawing/2014/main" id="{BD6C7B02-93CA-4FD6-A620-979A639F4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89AE-8CB8-4F92-8B13-19829A9BE43A}" type="datetimeFigureOut">
              <a:rPr lang="tr-TR" smtClean="0"/>
              <a:t>22.12.2023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="" xmlns:a16="http://schemas.microsoft.com/office/drawing/2014/main" id="{77DA73C9-7480-73A1-97F2-65F984B93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04C29CFE-E9E3-867D-F8F8-C4C1E31C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632-FE86-4B0F-AB85-0F52F5E69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396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="" xmlns:a16="http://schemas.microsoft.com/office/drawing/2014/main" id="{ADA707DA-1106-5983-C5C3-A198B3B0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89AE-8CB8-4F92-8B13-19829A9BE43A}" type="datetimeFigureOut">
              <a:rPr lang="tr-TR" smtClean="0"/>
              <a:t>22.12.2023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="" xmlns:a16="http://schemas.microsoft.com/office/drawing/2014/main" id="{702200FF-A0E1-32AD-F23F-AA1FEA830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B4008C6E-2CD3-448C-D5D4-10CC33B98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632-FE86-4B0F-AB85-0F52F5E69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407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29C958B2-7FA9-83A1-9A4C-3A67921BC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C5EEA3A0-194D-582E-F282-890A56907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C2E23467-749F-CDA5-7BD4-0BD4CB3AF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91F1FF4F-85E2-78F5-05DA-9115988D0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89AE-8CB8-4F92-8B13-19829A9BE43A}" type="datetimeFigureOut">
              <a:rPr lang="tr-TR" smtClean="0"/>
              <a:t>22.12.2023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02797F48-4E2C-4DCB-B8F6-EC2071544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A672589D-AAC2-9080-2751-12B94099A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632-FE86-4B0F-AB85-0F52F5E69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749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7D9B1C3-3301-B036-C6F0-F09DB79D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="" xmlns:a16="http://schemas.microsoft.com/office/drawing/2014/main" id="{519A228C-313C-320E-61B3-3B2DE6B229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637F838A-D80B-CE39-CD15-9AF364CC6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402455A2-5132-EF50-02E4-8A9B71429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89AE-8CB8-4F92-8B13-19829A9BE43A}" type="datetimeFigureOut">
              <a:rPr lang="tr-TR" smtClean="0"/>
              <a:t>22.12.2023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3B8E4546-E0F0-D75F-786F-BEC71D37A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2F6C6FDC-B5F4-73B7-53A5-780D67F73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632-FE86-4B0F-AB85-0F52F5E69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688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="" xmlns:a16="http://schemas.microsoft.com/office/drawing/2014/main" id="{EE3DCABB-D740-48E3-A24D-2E180BD41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2E8F7E54-80F9-195E-6995-19FA86832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35B6CF1B-AC94-9931-F096-E76565D37F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A89AE-8CB8-4F92-8B13-19829A9BE43A}" type="datetimeFigureOut">
              <a:rPr lang="tr-TR" smtClean="0"/>
              <a:t>22.12.2023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6F4E2F89-17A0-0DCB-CBE1-0E7BA6690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290F494D-F501-3B61-B3B8-497ED30FEA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81632-FE86-4B0F-AB85-0F52F5E69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62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55726" y="1164921"/>
            <a:ext cx="1503123" cy="156575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5962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835047" y="6388274"/>
            <a:ext cx="2467627" cy="3382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7255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835047" y="6388274"/>
            <a:ext cx="2467627" cy="3382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7112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30674" y="1265129"/>
            <a:ext cx="1540701" cy="147807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219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835047" y="6388274"/>
            <a:ext cx="2467627" cy="3382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4670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835047" y="6388274"/>
            <a:ext cx="2467627" cy="3382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4944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835047" y="6388274"/>
            <a:ext cx="2467627" cy="3382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3008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835047" y="6388274"/>
            <a:ext cx="2467627" cy="3382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819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835047" y="6388274"/>
            <a:ext cx="2467627" cy="3382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1465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835047" y="6388274"/>
            <a:ext cx="2467627" cy="3382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2183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835047" y="6388274"/>
            <a:ext cx="2467627" cy="3382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3412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835047" y="6388274"/>
            <a:ext cx="2467627" cy="3382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3588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Özel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Buğra Topkara</dc:creator>
  <cp:lastModifiedBy>Pc</cp:lastModifiedBy>
  <cp:revision>5</cp:revision>
  <dcterms:created xsi:type="dcterms:W3CDTF">2023-12-16T12:51:24Z</dcterms:created>
  <dcterms:modified xsi:type="dcterms:W3CDTF">2023-12-22T08:14:52Z</dcterms:modified>
</cp:coreProperties>
</file>